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128" y="-978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972" y="71836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18144" y="4653598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18.10.2022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12:30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BZ-D04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807787" y="4973467"/>
            <a:ext cx="4009656" cy="1437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ESMA TİRYAKİ ERDOĞAN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21516014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3906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000" b="1" i="0" dirty="0">
                <a:solidFill>
                  <a:schemeClr val="tx2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Hormon Analizlerinin Tarihsel 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000" b="1" i="0" dirty="0">
                <a:solidFill>
                  <a:schemeClr val="tx2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elişimi ve Hormon </a:t>
            </a:r>
            <a:r>
              <a:rPr lang="tr-TR" b="1" dirty="0" err="1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O</a:t>
            </a:r>
            <a:r>
              <a:rPr lang="tr-TR" sz="2000" b="1" i="0" dirty="0" err="1">
                <a:solidFill>
                  <a:schemeClr val="tx2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toanalizörlerinin</a:t>
            </a:r>
            <a:r>
              <a:rPr lang="tr-TR" sz="2000" b="1" i="0" dirty="0">
                <a:solidFill>
                  <a:schemeClr val="tx2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 Çalışma 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</a:t>
            </a:r>
            <a:r>
              <a:rPr lang="tr-TR" sz="2000" b="1" i="0" dirty="0">
                <a:solidFill>
                  <a:schemeClr val="tx2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rensibi</a:t>
            </a:r>
            <a:endParaRPr lang="tr-TR" sz="2400" b="1" u="sng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Prof. </a:t>
            </a:r>
            <a:r>
              <a:rPr lang="tr-TR" b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Dr.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SEVGİ KOCAOBA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0146191C-3BFD-73B6-0AB9-09FD89F9F32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74" t="9638" r="18595"/>
          <a:stretch/>
        </p:blipFill>
        <p:spPr>
          <a:xfrm>
            <a:off x="2792515" y="2286938"/>
            <a:ext cx="1981668" cy="27620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xmlns="" id="{FC7B331F-387F-5ECD-24BD-01FAAFA4E83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30" b="11642"/>
          <a:stretch/>
        </p:blipFill>
        <p:spPr>
          <a:xfrm>
            <a:off x="1536263" y="7088914"/>
            <a:ext cx="4213082" cy="153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210</TotalTime>
  <Words>41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28</cp:revision>
  <dcterms:created xsi:type="dcterms:W3CDTF">2016-11-29T08:51:08Z</dcterms:created>
  <dcterms:modified xsi:type="dcterms:W3CDTF">2022-10-13T18:31:16Z</dcterms:modified>
</cp:coreProperties>
</file>